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m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Candle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43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lighted candle is put in front of a speaker</a:t>
            </a:r>
          </a:p>
          <a:p>
            <a:r>
              <a:rPr lang="en-GB" dirty="0"/>
              <a:t>The speaker vibrates to make a sound.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382436" y="2126877"/>
            <a:ext cx="3136362" cy="3314457"/>
            <a:chOff x="2606723" y="1615021"/>
            <a:chExt cx="3136362" cy="3314457"/>
          </a:xfrm>
        </p:grpSpPr>
        <p:grpSp>
          <p:nvGrpSpPr>
            <p:cNvPr id="6" name="Group 5"/>
            <p:cNvGrpSpPr/>
            <p:nvPr/>
          </p:nvGrpSpPr>
          <p:grpSpPr>
            <a:xfrm>
              <a:off x="2606723" y="1615021"/>
              <a:ext cx="3121217" cy="3170874"/>
              <a:chOff x="690112" y="3987469"/>
              <a:chExt cx="1873975" cy="191486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690112" y="3987469"/>
                <a:ext cx="1873975" cy="1914868"/>
                <a:chOff x="690112" y="3987469"/>
                <a:chExt cx="1873975" cy="1914868"/>
              </a:xfrm>
            </p:grpSpPr>
            <p:sp>
              <p:nvSpPr>
                <p:cNvPr id="18" name="Parallelogram 17"/>
                <p:cNvSpPr/>
                <p:nvPr/>
              </p:nvSpPr>
              <p:spPr>
                <a:xfrm rot="20823853">
                  <a:off x="1262892" y="4271840"/>
                  <a:ext cx="1301195" cy="1502442"/>
                </a:xfrm>
                <a:prstGeom prst="parallelogram">
                  <a:avLst>
                    <a:gd name="adj" fmla="val 2678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Parallelogram 18"/>
                <p:cNvSpPr/>
                <p:nvPr/>
              </p:nvSpPr>
              <p:spPr>
                <a:xfrm rot="5400000">
                  <a:off x="204474" y="4661393"/>
                  <a:ext cx="1726582" cy="755306"/>
                </a:xfrm>
                <a:prstGeom prst="parallelogram">
                  <a:avLst/>
                </a:prstGeom>
                <a:blipFill>
                  <a:blip r:embed="rId4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Parallelogram 19"/>
                <p:cNvSpPr/>
                <p:nvPr/>
              </p:nvSpPr>
              <p:spPr>
                <a:xfrm rot="10025106" flipV="1">
                  <a:off x="708338" y="3987469"/>
                  <a:ext cx="1655089" cy="350447"/>
                </a:xfrm>
                <a:prstGeom prst="parallelogram">
                  <a:avLst>
                    <a:gd name="adj" fmla="val 199148"/>
                  </a:avLst>
                </a:prstGeom>
                <a:blipFill>
                  <a:blip r:embed="rId4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" name="Oval 13"/>
              <p:cNvSpPr/>
              <p:nvPr/>
            </p:nvSpPr>
            <p:spPr>
              <a:xfrm rot="16485027">
                <a:off x="1539044" y="4946973"/>
                <a:ext cx="756000" cy="619631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 rot="16200000">
                <a:off x="1796754" y="5164727"/>
                <a:ext cx="216000" cy="17582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 rot="16200000">
                <a:off x="1739316" y="4409510"/>
                <a:ext cx="324000" cy="281080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 rot="16200000">
                <a:off x="1837664" y="4514343"/>
                <a:ext cx="108000" cy="79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461332" y="3531207"/>
              <a:ext cx="281753" cy="1398271"/>
              <a:chOff x="4607317" y="3591592"/>
              <a:chExt cx="281753" cy="1398271"/>
            </a:xfrm>
          </p:grpSpPr>
          <p:pic>
            <p:nvPicPr>
              <p:cNvPr id="8" name="Picture 7" descr="Screen Clippi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607317" y="3591592"/>
                <a:ext cx="281753" cy="646193"/>
              </a:xfrm>
              <a:prstGeom prst="rect">
                <a:avLst/>
              </a:prstGeom>
            </p:spPr>
          </p:pic>
          <p:sp>
            <p:nvSpPr>
              <p:cNvPr id="9" name="Can 8"/>
              <p:cNvSpPr/>
              <p:nvPr/>
            </p:nvSpPr>
            <p:spPr>
              <a:xfrm>
                <a:off x="4635010" y="4194800"/>
                <a:ext cx="232913" cy="795063"/>
              </a:xfrm>
              <a:prstGeom prst="can">
                <a:avLst/>
              </a:prstGeom>
              <a:solidFill>
                <a:srgbClr val="F1F0C1"/>
              </a:solidFill>
              <a:ln w="12700">
                <a:solidFill>
                  <a:srgbClr val="E6E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4751446" y="4191456"/>
                <a:ext cx="9550" cy="25806"/>
              </a:xfrm>
              <a:custGeom>
                <a:avLst/>
                <a:gdLst>
                  <a:gd name="connsiteX0" fmla="*/ 0 w 9550"/>
                  <a:gd name="connsiteY0" fmla="*/ 0 h 25806"/>
                  <a:gd name="connsiteX1" fmla="*/ 9525 w 9550"/>
                  <a:gd name="connsiteY1" fmla="*/ 25400 h 25806"/>
                  <a:gd name="connsiteX2" fmla="*/ 0 w 9550"/>
                  <a:gd name="connsiteY2" fmla="*/ 0 h 25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50" h="25806">
                    <a:moveTo>
                      <a:pt x="0" y="0"/>
                    </a:moveTo>
                    <a:cubicBezTo>
                      <a:pt x="0" y="0"/>
                      <a:pt x="8972" y="21529"/>
                      <a:pt x="9525" y="25400"/>
                    </a:cubicBezTo>
                    <a:cubicBezTo>
                      <a:pt x="10124" y="29591"/>
                      <a:pt x="0" y="0"/>
                      <a:pt x="0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Candle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dirty="0"/>
              <a:t>What do you think will happen to the flame when the speaker is turned on?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Explain why you think this will happen.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5003319" y="1552470"/>
            <a:ext cx="3136362" cy="3314457"/>
            <a:chOff x="2606723" y="1615021"/>
            <a:chExt cx="3136362" cy="3314457"/>
          </a:xfrm>
        </p:grpSpPr>
        <p:grpSp>
          <p:nvGrpSpPr>
            <p:cNvPr id="25" name="Group 24"/>
            <p:cNvGrpSpPr/>
            <p:nvPr/>
          </p:nvGrpSpPr>
          <p:grpSpPr>
            <a:xfrm>
              <a:off x="2606723" y="1615021"/>
              <a:ext cx="3121217" cy="3170874"/>
              <a:chOff x="690112" y="3987469"/>
              <a:chExt cx="1873975" cy="1914868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690112" y="3987469"/>
                <a:ext cx="1873975" cy="1914868"/>
                <a:chOff x="690112" y="3987469"/>
                <a:chExt cx="1873975" cy="1914868"/>
              </a:xfrm>
            </p:grpSpPr>
            <p:sp>
              <p:nvSpPr>
                <p:cNvPr id="35" name="Parallelogram 34"/>
                <p:cNvSpPr/>
                <p:nvPr/>
              </p:nvSpPr>
              <p:spPr>
                <a:xfrm rot="20823853">
                  <a:off x="1262892" y="4271840"/>
                  <a:ext cx="1301195" cy="1502442"/>
                </a:xfrm>
                <a:prstGeom prst="parallelogram">
                  <a:avLst>
                    <a:gd name="adj" fmla="val 2678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Parallelogram 35"/>
                <p:cNvSpPr/>
                <p:nvPr/>
              </p:nvSpPr>
              <p:spPr>
                <a:xfrm rot="5400000">
                  <a:off x="204474" y="4661393"/>
                  <a:ext cx="1726582" cy="755306"/>
                </a:xfrm>
                <a:prstGeom prst="parallelogram">
                  <a:avLst/>
                </a:prstGeom>
                <a:blipFill>
                  <a:blip r:embed="rId3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Parallelogram 36"/>
                <p:cNvSpPr/>
                <p:nvPr/>
              </p:nvSpPr>
              <p:spPr>
                <a:xfrm rot="10025106" flipV="1">
                  <a:off x="708338" y="3987469"/>
                  <a:ext cx="1655089" cy="350447"/>
                </a:xfrm>
                <a:prstGeom prst="parallelogram">
                  <a:avLst>
                    <a:gd name="adj" fmla="val 199148"/>
                  </a:avLst>
                </a:prstGeom>
                <a:blipFill>
                  <a:blip r:embed="rId3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1" name="Oval 30"/>
              <p:cNvSpPr/>
              <p:nvPr/>
            </p:nvSpPr>
            <p:spPr>
              <a:xfrm rot="16485027">
                <a:off x="1539044" y="4946973"/>
                <a:ext cx="756000" cy="619631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/>
              <p:nvPr/>
            </p:nvSpPr>
            <p:spPr>
              <a:xfrm rot="16200000">
                <a:off x="1796754" y="5164727"/>
                <a:ext cx="216000" cy="17582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/>
              <p:cNvSpPr/>
              <p:nvPr/>
            </p:nvSpPr>
            <p:spPr>
              <a:xfrm rot="16200000">
                <a:off x="1739316" y="4409510"/>
                <a:ext cx="324000" cy="281080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/>
              <p:nvPr/>
            </p:nvSpPr>
            <p:spPr>
              <a:xfrm rot="16200000">
                <a:off x="1837664" y="4514343"/>
                <a:ext cx="108000" cy="79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5461332" y="3531207"/>
              <a:ext cx="281753" cy="1398271"/>
              <a:chOff x="4607317" y="3591592"/>
              <a:chExt cx="281753" cy="1398271"/>
            </a:xfrm>
          </p:grpSpPr>
          <p:pic>
            <p:nvPicPr>
              <p:cNvPr id="27" name="Picture 26" descr="Screen Clippi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607317" y="3591592"/>
                <a:ext cx="281753" cy="646193"/>
              </a:xfrm>
              <a:prstGeom prst="rect">
                <a:avLst/>
              </a:prstGeom>
            </p:spPr>
          </p:pic>
          <p:sp>
            <p:nvSpPr>
              <p:cNvPr id="28" name="Can 27"/>
              <p:cNvSpPr/>
              <p:nvPr/>
            </p:nvSpPr>
            <p:spPr>
              <a:xfrm>
                <a:off x="4635010" y="4194800"/>
                <a:ext cx="232913" cy="795063"/>
              </a:xfrm>
              <a:prstGeom prst="can">
                <a:avLst/>
              </a:prstGeom>
              <a:solidFill>
                <a:srgbClr val="F1F0C1"/>
              </a:solidFill>
              <a:ln w="12700">
                <a:solidFill>
                  <a:srgbClr val="E6E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4751446" y="4191456"/>
                <a:ext cx="9550" cy="25806"/>
              </a:xfrm>
              <a:custGeom>
                <a:avLst/>
                <a:gdLst>
                  <a:gd name="connsiteX0" fmla="*/ 0 w 9550"/>
                  <a:gd name="connsiteY0" fmla="*/ 0 h 25806"/>
                  <a:gd name="connsiteX1" fmla="*/ 9525 w 9550"/>
                  <a:gd name="connsiteY1" fmla="*/ 25400 h 25806"/>
                  <a:gd name="connsiteX2" fmla="*/ 0 w 9550"/>
                  <a:gd name="connsiteY2" fmla="*/ 0 h 25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50" h="25806">
                    <a:moveTo>
                      <a:pt x="0" y="0"/>
                    </a:moveTo>
                    <a:cubicBezTo>
                      <a:pt x="0" y="0"/>
                      <a:pt x="8972" y="21529"/>
                      <a:pt x="9525" y="25400"/>
                    </a:cubicBezTo>
                    <a:cubicBezTo>
                      <a:pt x="10124" y="29591"/>
                      <a:pt x="0" y="0"/>
                      <a:pt x="0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435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Candle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/>
              <a:t>Describe what happens.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3" y="3830267"/>
            <a:ext cx="4727278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 smtClean="0"/>
              <a:t>Were </a:t>
            </a:r>
            <a:r>
              <a:rPr lang="en-GB" dirty="0"/>
              <a:t>your prediction and explanation correct?</a:t>
            </a:r>
          </a:p>
          <a:p>
            <a:r>
              <a:rPr lang="en-GB" dirty="0"/>
              <a:t>If not, can you explain what you observed?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b="1" dirty="0"/>
              <a:t>Now watch the demonstration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5244861" y="2320221"/>
            <a:ext cx="3136362" cy="3314457"/>
            <a:chOff x="2606723" y="1615021"/>
            <a:chExt cx="3136362" cy="3314457"/>
          </a:xfrm>
        </p:grpSpPr>
        <p:grpSp>
          <p:nvGrpSpPr>
            <p:cNvPr id="28" name="Group 27"/>
            <p:cNvGrpSpPr/>
            <p:nvPr/>
          </p:nvGrpSpPr>
          <p:grpSpPr>
            <a:xfrm>
              <a:off x="2606723" y="1615021"/>
              <a:ext cx="3121217" cy="3170874"/>
              <a:chOff x="690112" y="3987469"/>
              <a:chExt cx="1873975" cy="1914868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90112" y="3987469"/>
                <a:ext cx="1873975" cy="1914868"/>
                <a:chOff x="690112" y="3987469"/>
                <a:chExt cx="1873975" cy="1914868"/>
              </a:xfrm>
            </p:grpSpPr>
            <p:sp>
              <p:nvSpPr>
                <p:cNvPr id="38" name="Parallelogram 37"/>
                <p:cNvSpPr/>
                <p:nvPr/>
              </p:nvSpPr>
              <p:spPr>
                <a:xfrm rot="20823853">
                  <a:off x="1262892" y="4271840"/>
                  <a:ext cx="1301195" cy="1502442"/>
                </a:xfrm>
                <a:prstGeom prst="parallelogram">
                  <a:avLst>
                    <a:gd name="adj" fmla="val 2678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Parallelogram 38"/>
                <p:cNvSpPr/>
                <p:nvPr/>
              </p:nvSpPr>
              <p:spPr>
                <a:xfrm rot="5400000">
                  <a:off x="204474" y="4661393"/>
                  <a:ext cx="1726582" cy="755306"/>
                </a:xfrm>
                <a:prstGeom prst="parallelogram">
                  <a:avLst/>
                </a:prstGeom>
                <a:blipFill>
                  <a:blip r:embed="rId3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Parallelogram 39"/>
                <p:cNvSpPr/>
                <p:nvPr/>
              </p:nvSpPr>
              <p:spPr>
                <a:xfrm rot="10025106" flipV="1">
                  <a:off x="708338" y="3987469"/>
                  <a:ext cx="1655089" cy="350447"/>
                </a:xfrm>
                <a:prstGeom prst="parallelogram">
                  <a:avLst>
                    <a:gd name="adj" fmla="val 199148"/>
                  </a:avLst>
                </a:prstGeom>
                <a:blipFill>
                  <a:blip r:embed="rId3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4" name="Oval 33"/>
              <p:cNvSpPr/>
              <p:nvPr/>
            </p:nvSpPr>
            <p:spPr>
              <a:xfrm rot="16485027">
                <a:off x="1539044" y="4946973"/>
                <a:ext cx="756000" cy="619631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/>
              <p:nvPr/>
            </p:nvSpPr>
            <p:spPr>
              <a:xfrm rot="16200000">
                <a:off x="1796754" y="5164727"/>
                <a:ext cx="216000" cy="17582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/>
              <p:nvPr/>
            </p:nvSpPr>
            <p:spPr>
              <a:xfrm rot="16200000">
                <a:off x="1739316" y="4409510"/>
                <a:ext cx="324000" cy="281080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 rot="16200000">
                <a:off x="1837664" y="4514343"/>
                <a:ext cx="108000" cy="79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461332" y="3531207"/>
              <a:ext cx="281753" cy="1398271"/>
              <a:chOff x="4607317" y="3591592"/>
              <a:chExt cx="281753" cy="1398271"/>
            </a:xfrm>
          </p:grpSpPr>
          <p:pic>
            <p:nvPicPr>
              <p:cNvPr id="30" name="Picture 29" descr="Screen Clippi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607317" y="3591592"/>
                <a:ext cx="281753" cy="646193"/>
              </a:xfrm>
              <a:prstGeom prst="rect">
                <a:avLst/>
              </a:prstGeom>
            </p:spPr>
          </p:pic>
          <p:sp>
            <p:nvSpPr>
              <p:cNvPr id="31" name="Can 30"/>
              <p:cNvSpPr/>
              <p:nvPr/>
            </p:nvSpPr>
            <p:spPr>
              <a:xfrm>
                <a:off x="4635010" y="4194800"/>
                <a:ext cx="232913" cy="795063"/>
              </a:xfrm>
              <a:prstGeom prst="can">
                <a:avLst/>
              </a:prstGeom>
              <a:solidFill>
                <a:srgbClr val="F1F0C1"/>
              </a:solidFill>
              <a:ln w="12700">
                <a:solidFill>
                  <a:srgbClr val="E6E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4751446" y="4191456"/>
                <a:ext cx="9550" cy="25806"/>
              </a:xfrm>
              <a:custGeom>
                <a:avLst/>
                <a:gdLst>
                  <a:gd name="connsiteX0" fmla="*/ 0 w 9550"/>
                  <a:gd name="connsiteY0" fmla="*/ 0 h 25806"/>
                  <a:gd name="connsiteX1" fmla="*/ 9525 w 9550"/>
                  <a:gd name="connsiteY1" fmla="*/ 25400 h 25806"/>
                  <a:gd name="connsiteX2" fmla="*/ 0 w 9550"/>
                  <a:gd name="connsiteY2" fmla="*/ 0 h 25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50" h="25806">
                    <a:moveTo>
                      <a:pt x="0" y="0"/>
                    </a:moveTo>
                    <a:cubicBezTo>
                      <a:pt x="0" y="0"/>
                      <a:pt x="8972" y="21529"/>
                      <a:pt x="9525" y="25400"/>
                    </a:cubicBezTo>
                    <a:cubicBezTo>
                      <a:pt x="10124" y="29591"/>
                      <a:pt x="0" y="0"/>
                      <a:pt x="0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420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78</Words>
  <Application>Microsoft Office PowerPoint</Application>
  <PresentationFormat>On-screen Show (4:3)</PresentationFormat>
  <Paragraphs>16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2019-04-09T13:45:35Z</dcterms:created>
  <dcterms:modified xsi:type="dcterms:W3CDTF">2019-04-09T13:49:30Z</dcterms:modified>
</cp:coreProperties>
</file>